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94660"/>
  </p:normalViewPr>
  <p:slideViewPr>
    <p:cSldViewPr snapToGrid="0">
      <p:cViewPr varScale="1">
        <p:scale>
          <a:sx n="91" d="100"/>
          <a:sy n="91" d="100"/>
        </p:scale>
        <p:origin x="27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CDB7-E91B-4609-BB44-0E265D5D18E6}" type="datetimeFigureOut">
              <a:rPr lang="de-DE" smtClean="0"/>
              <a:t>21.04.2022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D7A8-4DE5-4466-8C94-02AAFDFAF7B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6752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CDB7-E91B-4609-BB44-0E265D5D18E6}" type="datetimeFigureOut">
              <a:rPr lang="de-DE" smtClean="0"/>
              <a:t>21.04.2022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D7A8-4DE5-4466-8C94-02AAFDFAF7B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241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CDB7-E91B-4609-BB44-0E265D5D18E6}" type="datetimeFigureOut">
              <a:rPr lang="de-DE" smtClean="0"/>
              <a:t>21.04.2022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D7A8-4DE5-4466-8C94-02AAFDFAF7B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9861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CDB7-E91B-4609-BB44-0E265D5D18E6}" type="datetimeFigureOut">
              <a:rPr lang="de-DE" smtClean="0"/>
              <a:t>21.04.2022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D7A8-4DE5-4466-8C94-02AAFDFAF7B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2411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CDB7-E91B-4609-BB44-0E265D5D18E6}" type="datetimeFigureOut">
              <a:rPr lang="de-DE" smtClean="0"/>
              <a:t>21.04.2022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D7A8-4DE5-4466-8C94-02AAFDFAF7B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6020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CDB7-E91B-4609-BB44-0E265D5D18E6}" type="datetimeFigureOut">
              <a:rPr lang="de-DE" smtClean="0"/>
              <a:t>21.04.2022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D7A8-4DE5-4466-8C94-02AAFDFAF7B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7194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CDB7-E91B-4609-BB44-0E265D5D18E6}" type="datetimeFigureOut">
              <a:rPr lang="de-DE" smtClean="0"/>
              <a:t>21.04.2022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D7A8-4DE5-4466-8C94-02AAFDFAF7B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1854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CDB7-E91B-4609-BB44-0E265D5D18E6}" type="datetimeFigureOut">
              <a:rPr lang="de-DE" smtClean="0"/>
              <a:t>21.04.2022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D7A8-4DE5-4466-8C94-02AAFDFAF7B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5125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CDB7-E91B-4609-BB44-0E265D5D18E6}" type="datetimeFigureOut">
              <a:rPr lang="de-DE" smtClean="0"/>
              <a:t>21.04.2022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D7A8-4DE5-4466-8C94-02AAFDFAF7B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231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CDB7-E91B-4609-BB44-0E265D5D18E6}" type="datetimeFigureOut">
              <a:rPr lang="de-DE" smtClean="0"/>
              <a:t>21.04.2022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D7A8-4DE5-4466-8C94-02AAFDFAF7B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2748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CDB7-E91B-4609-BB44-0E265D5D18E6}" type="datetimeFigureOut">
              <a:rPr lang="de-DE" smtClean="0"/>
              <a:t>21.04.2022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D7A8-4DE5-4466-8C94-02AAFDFAF7B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39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CCDB7-E91B-4609-BB44-0E265D5D18E6}" type="datetimeFigureOut">
              <a:rPr lang="de-DE" smtClean="0"/>
              <a:t>21.04.2022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9D7A8-4DE5-4466-8C94-02AAFDFAF7B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958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A képen személy, férfi, állás, fekete látható&#10;&#10;Automatikusan generált leírás">
            <a:extLst>
              <a:ext uri="{FF2B5EF4-FFF2-40B4-BE49-F238E27FC236}">
                <a16:creationId xmlns:a16="http://schemas.microsoft.com/office/drawing/2014/main" id="{BE9320C4-A715-4234-BE37-B00E7A5F79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8" b="11261"/>
          <a:stretch/>
        </p:blipFill>
        <p:spPr>
          <a:xfrm>
            <a:off x="0" y="-21859"/>
            <a:ext cx="6858000" cy="3798111"/>
          </a:xfrm>
          <a:prstGeom prst="rect">
            <a:avLst/>
          </a:prstGeom>
        </p:spPr>
      </p:pic>
      <p:grpSp>
        <p:nvGrpSpPr>
          <p:cNvPr id="21" name="Csoportba foglalás 20">
            <a:extLst>
              <a:ext uri="{FF2B5EF4-FFF2-40B4-BE49-F238E27FC236}">
                <a16:creationId xmlns:a16="http://schemas.microsoft.com/office/drawing/2014/main" id="{8EA5B8BD-C4B2-4D9A-9F31-730C79DECE96}"/>
              </a:ext>
            </a:extLst>
          </p:cNvPr>
          <p:cNvGrpSpPr/>
          <p:nvPr/>
        </p:nvGrpSpPr>
        <p:grpSpPr>
          <a:xfrm>
            <a:off x="1268763" y="2473274"/>
            <a:ext cx="4473892" cy="1319627"/>
            <a:chOff x="1328058" y="2798210"/>
            <a:chExt cx="4473892" cy="1275955"/>
          </a:xfrm>
        </p:grpSpPr>
        <p:sp>
          <p:nvSpPr>
            <p:cNvPr id="8" name="Téglalap 7">
              <a:extLst>
                <a:ext uri="{FF2B5EF4-FFF2-40B4-BE49-F238E27FC236}">
                  <a16:creationId xmlns:a16="http://schemas.microsoft.com/office/drawing/2014/main" id="{BA6C89D7-D8C4-4782-ABAF-DA4E89620FD5}"/>
                </a:ext>
              </a:extLst>
            </p:cNvPr>
            <p:cNvSpPr/>
            <p:nvPr/>
          </p:nvSpPr>
          <p:spPr>
            <a:xfrm>
              <a:off x="1328058" y="2798210"/>
              <a:ext cx="4462336" cy="952304"/>
            </a:xfrm>
            <a:prstGeom prst="rect">
              <a:avLst/>
            </a:prstGeom>
            <a:solidFill>
              <a:srgbClr val="003E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" name="Szövegdoboz 9">
              <a:extLst>
                <a:ext uri="{FF2B5EF4-FFF2-40B4-BE49-F238E27FC236}">
                  <a16:creationId xmlns:a16="http://schemas.microsoft.com/office/drawing/2014/main" id="{B928BFB8-9DB1-48AF-A2ED-E4D7ED5AD79E}"/>
                </a:ext>
              </a:extLst>
            </p:cNvPr>
            <p:cNvSpPr txBox="1"/>
            <p:nvPr/>
          </p:nvSpPr>
          <p:spPr>
            <a:xfrm>
              <a:off x="1339614" y="2893721"/>
              <a:ext cx="4462336" cy="1180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hu-HU" sz="2000" b="1" dirty="0">
                  <a:solidFill>
                    <a:schemeClr val="bg1"/>
                  </a:solidFill>
                </a:rPr>
                <a:t>KÖZGAZDÁSZNAK TANULNÁL GAZDÁLKODÁSI ÉS MENEDZSMENT SZAKON</a:t>
              </a:r>
            </a:p>
            <a:p>
              <a:pPr algn="ctr">
                <a:lnSpc>
                  <a:spcPts val="2200"/>
                </a:lnSpc>
              </a:pPr>
              <a:r>
                <a:rPr lang="hu-HU" sz="2000" b="1" dirty="0">
                  <a:solidFill>
                    <a:schemeClr val="bg1"/>
                  </a:solidFill>
                </a:rPr>
                <a:t> </a:t>
              </a:r>
              <a:r>
                <a:rPr lang="hu-HU" sz="2000" b="1" dirty="0">
                  <a:solidFill>
                    <a:schemeClr val="bg1"/>
                  </a:solidFill>
                  <a:highlight>
                    <a:srgbClr val="003EA3"/>
                  </a:highlight>
                </a:rPr>
                <a:t>DUÁLIS KÉPZÉS KERETÉN BELÜL?</a:t>
              </a:r>
              <a:endParaRPr lang="de-DE" sz="2000" b="1" dirty="0">
                <a:solidFill>
                  <a:schemeClr val="bg1"/>
                </a:solidFill>
                <a:highlight>
                  <a:srgbClr val="003EA3"/>
                </a:highlight>
              </a:endParaRPr>
            </a:p>
          </p:txBody>
        </p:sp>
      </p:grpSp>
      <p:grpSp>
        <p:nvGrpSpPr>
          <p:cNvPr id="22" name="Csoportba foglalás 21">
            <a:extLst>
              <a:ext uri="{FF2B5EF4-FFF2-40B4-BE49-F238E27FC236}">
                <a16:creationId xmlns:a16="http://schemas.microsoft.com/office/drawing/2014/main" id="{5A4A83EB-9CA3-4AEE-9F05-623CC9E5ED49}"/>
              </a:ext>
            </a:extLst>
          </p:cNvPr>
          <p:cNvGrpSpPr/>
          <p:nvPr/>
        </p:nvGrpSpPr>
        <p:grpSpPr>
          <a:xfrm>
            <a:off x="2100942" y="3769490"/>
            <a:ext cx="2656114" cy="393605"/>
            <a:chOff x="2049646" y="4722232"/>
            <a:chExt cx="2656114" cy="393605"/>
          </a:xfrm>
        </p:grpSpPr>
        <p:sp>
          <p:nvSpPr>
            <p:cNvPr id="9" name="Téglalap 8">
              <a:extLst>
                <a:ext uri="{FF2B5EF4-FFF2-40B4-BE49-F238E27FC236}">
                  <a16:creationId xmlns:a16="http://schemas.microsoft.com/office/drawing/2014/main" id="{463594E1-1163-4C3E-9B47-94051EC2BFF6}"/>
                </a:ext>
              </a:extLst>
            </p:cNvPr>
            <p:cNvSpPr/>
            <p:nvPr/>
          </p:nvSpPr>
          <p:spPr>
            <a:xfrm>
              <a:off x="2049646" y="4722232"/>
              <a:ext cx="2656114" cy="39188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" name="Szövegdoboz 10">
              <a:extLst>
                <a:ext uri="{FF2B5EF4-FFF2-40B4-BE49-F238E27FC236}">
                  <a16:creationId xmlns:a16="http://schemas.microsoft.com/office/drawing/2014/main" id="{07D70A7E-2DC5-40F3-99C0-D84E97E7AAF5}"/>
                </a:ext>
              </a:extLst>
            </p:cNvPr>
            <p:cNvSpPr txBox="1"/>
            <p:nvPr/>
          </p:nvSpPr>
          <p:spPr>
            <a:xfrm>
              <a:off x="2157551" y="4746505"/>
              <a:ext cx="23727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JELENTKEZZ HOZZÁNK!</a:t>
              </a:r>
              <a:endPara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4" name="Kép 13" descr="A képen szöveg látható&#10;&#10;Automatikusan generált leírás">
            <a:extLst>
              <a:ext uri="{FF2B5EF4-FFF2-40B4-BE49-F238E27FC236}">
                <a16:creationId xmlns:a16="http://schemas.microsoft.com/office/drawing/2014/main" id="{39BE2C6A-816B-4158-A086-2E5FC9F98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048" y="8754940"/>
            <a:ext cx="2206109" cy="799334"/>
          </a:xfrm>
          <a:prstGeom prst="rect">
            <a:avLst/>
          </a:prstGeom>
        </p:spPr>
      </p:pic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B55B295F-22C5-41B6-A5E3-DD741659FD91}"/>
              </a:ext>
            </a:extLst>
          </p:cNvPr>
          <p:cNvGrpSpPr/>
          <p:nvPr/>
        </p:nvGrpSpPr>
        <p:grpSpPr>
          <a:xfrm>
            <a:off x="157843" y="4228424"/>
            <a:ext cx="6542314" cy="584775"/>
            <a:chOff x="163287" y="5358598"/>
            <a:chExt cx="6542314" cy="584775"/>
          </a:xfrm>
        </p:grpSpPr>
        <p:sp>
          <p:nvSpPr>
            <p:cNvPr id="15" name="Szövegdoboz 14">
              <a:extLst>
                <a:ext uri="{FF2B5EF4-FFF2-40B4-BE49-F238E27FC236}">
                  <a16:creationId xmlns:a16="http://schemas.microsoft.com/office/drawing/2014/main" id="{264FE2A0-4AF0-4EEB-B73B-7F9AD5896196}"/>
                </a:ext>
              </a:extLst>
            </p:cNvPr>
            <p:cNvSpPr txBox="1"/>
            <p:nvPr/>
          </p:nvSpPr>
          <p:spPr>
            <a:xfrm>
              <a:off x="2511563" y="5358598"/>
              <a:ext cx="18457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b="1" spc="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RÓLUNK</a:t>
              </a:r>
              <a:endParaRPr lang="de-DE" sz="32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7" name="Egyenes összekötő 16">
              <a:extLst>
                <a:ext uri="{FF2B5EF4-FFF2-40B4-BE49-F238E27FC236}">
                  <a16:creationId xmlns:a16="http://schemas.microsoft.com/office/drawing/2014/main" id="{920F46AC-FAF0-4AA2-A102-2FCCB97C923E}"/>
                </a:ext>
              </a:extLst>
            </p:cNvPr>
            <p:cNvCxnSpPr/>
            <p:nvPr/>
          </p:nvCxnSpPr>
          <p:spPr>
            <a:xfrm>
              <a:off x="163287" y="5680310"/>
              <a:ext cx="232954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Egyenes összekötő 17">
              <a:extLst>
                <a:ext uri="{FF2B5EF4-FFF2-40B4-BE49-F238E27FC236}">
                  <a16:creationId xmlns:a16="http://schemas.microsoft.com/office/drawing/2014/main" id="{1F2BC8A2-8457-4A81-B0F3-05A839D58367}"/>
                </a:ext>
              </a:extLst>
            </p:cNvPr>
            <p:cNvCxnSpPr/>
            <p:nvPr/>
          </p:nvCxnSpPr>
          <p:spPr>
            <a:xfrm>
              <a:off x="4376059" y="5680310"/>
              <a:ext cx="232954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C403ACD1-3059-4166-A7A6-03FA0ED959E4}"/>
              </a:ext>
            </a:extLst>
          </p:cNvPr>
          <p:cNvSpPr txBox="1"/>
          <p:nvPr/>
        </p:nvSpPr>
        <p:spPr>
          <a:xfrm>
            <a:off x="157842" y="4753392"/>
            <a:ext cx="6542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latin typeface="Candara Light" panose="020E0502030303020204" pitchFamily="34" charset="0"/>
              </a:rPr>
              <a:t>Az OTTO FUCHS Hungary Kft. már 1995 óta van jelen a tatabányai ipari parkban. A cég több száz munkatárssal prémium autómárkák számára gyárt könnyűsúlyú alumínium kerekeket, automatizált és összehangolt termelési folyamattal. A tatabányai gyárban kizárólag préselt keréktárcsák készülnek, melyek erősebbek, vékonyabbak, könnyebbek és így általuk üzemanyag takarítható meg. </a:t>
            </a:r>
            <a:endParaRPr lang="de-DE" sz="1200" dirty="0">
              <a:latin typeface="Candara Light" panose="020E0502030303020204" pitchFamily="34" charset="0"/>
            </a:endParaRPr>
          </a:p>
        </p:txBody>
      </p:sp>
      <p:sp>
        <p:nvSpPr>
          <p:cNvPr id="43" name="Téglalap 42">
            <a:extLst>
              <a:ext uri="{FF2B5EF4-FFF2-40B4-BE49-F238E27FC236}">
                <a16:creationId xmlns:a16="http://schemas.microsoft.com/office/drawing/2014/main" id="{E43DC325-AE8E-406E-B0AC-D7673F30FA80}"/>
              </a:ext>
            </a:extLst>
          </p:cNvPr>
          <p:cNvSpPr/>
          <p:nvPr/>
        </p:nvSpPr>
        <p:spPr>
          <a:xfrm>
            <a:off x="0" y="7935689"/>
            <a:ext cx="6858000" cy="522512"/>
          </a:xfrm>
          <a:prstGeom prst="rect">
            <a:avLst/>
          </a:prstGeom>
          <a:solidFill>
            <a:srgbClr val="003EA3"/>
          </a:solidFill>
          <a:ln>
            <a:solidFill>
              <a:srgbClr val="003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JELENTKEZZ HOZZÁNK ELÉRHETŐSÉGEINK VALAMELYIKÉN!</a:t>
            </a:r>
          </a:p>
          <a:p>
            <a:pPr algn="ctr"/>
            <a:r>
              <a:rPr lang="hu-H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JELENTKEZÉSI HATÁRIDŐ: 2022. MÁJUS 31.</a:t>
            </a:r>
          </a:p>
        </p:txBody>
      </p:sp>
      <p:sp>
        <p:nvSpPr>
          <p:cNvPr id="44" name="Szövegdoboz 43">
            <a:extLst>
              <a:ext uri="{FF2B5EF4-FFF2-40B4-BE49-F238E27FC236}">
                <a16:creationId xmlns:a16="http://schemas.microsoft.com/office/drawing/2014/main" id="{C9D010FA-957A-4327-AC63-48CF32B68559}"/>
              </a:ext>
            </a:extLst>
          </p:cNvPr>
          <p:cNvSpPr txBox="1"/>
          <p:nvPr/>
        </p:nvSpPr>
        <p:spPr>
          <a:xfrm>
            <a:off x="2321249" y="8459911"/>
            <a:ext cx="1827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>
                <a:latin typeface="+mj-lt"/>
              </a:rPr>
              <a:t>2800 Tatabánya</a:t>
            </a:r>
            <a:br>
              <a:rPr lang="hu-HU" b="1" dirty="0">
                <a:latin typeface="+mj-lt"/>
              </a:rPr>
            </a:br>
            <a:r>
              <a:rPr lang="hu-HU" b="1" dirty="0">
                <a:latin typeface="+mj-lt"/>
              </a:rPr>
              <a:t>Búzavirág utca 12.</a:t>
            </a:r>
            <a:endParaRPr lang="de-DE" b="1" dirty="0">
              <a:latin typeface="+mj-lt"/>
            </a:endParaRPr>
          </a:p>
        </p:txBody>
      </p:sp>
      <p:sp>
        <p:nvSpPr>
          <p:cNvPr id="45" name="Szövegdoboz 44">
            <a:extLst>
              <a:ext uri="{FF2B5EF4-FFF2-40B4-BE49-F238E27FC236}">
                <a16:creationId xmlns:a16="http://schemas.microsoft.com/office/drawing/2014/main" id="{7CD4D38E-E71F-40F3-B313-AF109B64D651}"/>
              </a:ext>
            </a:extLst>
          </p:cNvPr>
          <p:cNvSpPr txBox="1"/>
          <p:nvPr/>
        </p:nvSpPr>
        <p:spPr>
          <a:xfrm>
            <a:off x="2157551" y="9154607"/>
            <a:ext cx="2154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>
                <a:latin typeface="+mj-lt"/>
              </a:rPr>
              <a:t>TEL.:  +36 34 516-500</a:t>
            </a:r>
          </a:p>
          <a:p>
            <a:pPr algn="ctr"/>
            <a:r>
              <a:rPr lang="hu-HU" b="1" dirty="0"/>
              <a:t>hr@otto-fuchs.com</a:t>
            </a:r>
            <a:endParaRPr lang="de-DE" b="1" dirty="0"/>
          </a:p>
        </p:txBody>
      </p:sp>
      <p:pic>
        <p:nvPicPr>
          <p:cNvPr id="48" name="Kép 47">
            <a:extLst>
              <a:ext uri="{FF2B5EF4-FFF2-40B4-BE49-F238E27FC236}">
                <a16:creationId xmlns:a16="http://schemas.microsoft.com/office/drawing/2014/main" id="{452A0BB3-E89B-4F90-B163-A7A69F3C13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67" y="8568341"/>
            <a:ext cx="1172532" cy="1172532"/>
          </a:xfrm>
          <a:prstGeom prst="rect">
            <a:avLst/>
          </a:prstGeom>
        </p:spPr>
      </p:pic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2DC9672B-E4A1-4D66-924B-1D8742AABEA5}"/>
              </a:ext>
            </a:extLst>
          </p:cNvPr>
          <p:cNvGrpSpPr/>
          <p:nvPr/>
        </p:nvGrpSpPr>
        <p:grpSpPr>
          <a:xfrm>
            <a:off x="228419" y="6904121"/>
            <a:ext cx="6455445" cy="840765"/>
            <a:chOff x="228419" y="6904121"/>
            <a:chExt cx="6455445" cy="840765"/>
          </a:xfrm>
        </p:grpSpPr>
        <p:grpSp>
          <p:nvGrpSpPr>
            <p:cNvPr id="42" name="Csoportba foglalás 41">
              <a:extLst>
                <a:ext uri="{FF2B5EF4-FFF2-40B4-BE49-F238E27FC236}">
                  <a16:creationId xmlns:a16="http://schemas.microsoft.com/office/drawing/2014/main" id="{C8837354-E8DC-4D91-B005-39A7F3D07238}"/>
                </a:ext>
              </a:extLst>
            </p:cNvPr>
            <p:cNvGrpSpPr/>
            <p:nvPr/>
          </p:nvGrpSpPr>
          <p:grpSpPr>
            <a:xfrm>
              <a:off x="228419" y="6904121"/>
              <a:ext cx="6455445" cy="840765"/>
              <a:chOff x="351716" y="6996277"/>
              <a:chExt cx="6455445" cy="840765"/>
            </a:xfrm>
          </p:grpSpPr>
          <p:sp>
            <p:nvSpPr>
              <p:cNvPr id="39" name="Szövegdoboz 38">
                <a:extLst>
                  <a:ext uri="{FF2B5EF4-FFF2-40B4-BE49-F238E27FC236}">
                    <a16:creationId xmlns:a16="http://schemas.microsoft.com/office/drawing/2014/main" id="{860DE46B-C882-41B9-9A91-DAD5EEC25946}"/>
                  </a:ext>
                </a:extLst>
              </p:cNvPr>
              <p:cNvSpPr txBox="1"/>
              <p:nvPr/>
            </p:nvSpPr>
            <p:spPr>
              <a:xfrm>
                <a:off x="2064048" y="7006045"/>
                <a:ext cx="161319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200" kern="1400">
                    <a:solidFill>
                      <a:srgbClr val="000000"/>
                    </a:solidFill>
                  </a:defRPr>
                </a:lvl1pPr>
              </a:lstStyle>
              <a:p>
                <a:r>
                  <a:rPr lang="de-DE" b="1" dirty="0"/>
                  <a:t>A </a:t>
                </a:r>
                <a:r>
                  <a:rPr lang="hu-HU" b="1" dirty="0"/>
                  <a:t>legkiválóbb</a:t>
                </a:r>
                <a:r>
                  <a:rPr lang="de-DE" b="1" dirty="0"/>
                  <a:t> </a:t>
                </a:r>
                <a:r>
                  <a:rPr lang="hu-HU" b="1" dirty="0"/>
                  <a:t>gyakorlati</a:t>
                </a:r>
                <a:r>
                  <a:rPr lang="de-DE" b="1" dirty="0"/>
                  <a:t> </a:t>
                </a:r>
                <a:r>
                  <a:rPr lang="hu-HU" b="1" dirty="0"/>
                  <a:t>szakemberektől</a:t>
                </a:r>
                <a:r>
                  <a:rPr lang="de-DE" b="1" dirty="0"/>
                  <a:t> </a:t>
                </a:r>
                <a:r>
                  <a:rPr lang="hu-HU" b="1" dirty="0"/>
                  <a:t>tanulhatsz</a:t>
                </a:r>
                <a:r>
                  <a:rPr lang="de-DE" b="1" dirty="0"/>
                  <a:t>.</a:t>
                </a:r>
              </a:p>
            </p:txBody>
          </p:sp>
          <p:sp>
            <p:nvSpPr>
              <p:cNvPr id="40" name="Szövegdoboz 39">
                <a:extLst>
                  <a:ext uri="{FF2B5EF4-FFF2-40B4-BE49-F238E27FC236}">
                    <a16:creationId xmlns:a16="http://schemas.microsoft.com/office/drawing/2014/main" id="{C01ECBF3-9CB4-4775-8473-BAE1D6815FB8}"/>
                  </a:ext>
                </a:extLst>
              </p:cNvPr>
              <p:cNvSpPr txBox="1"/>
              <p:nvPr/>
            </p:nvSpPr>
            <p:spPr>
              <a:xfrm>
                <a:off x="5060004" y="6996277"/>
                <a:ext cx="174715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sz="1200" b="1" kern="1400" dirty="0">
                    <a:solidFill>
                      <a:srgbClr val="000000"/>
                    </a:solidFill>
                  </a:rPr>
                  <a:t>A tanulmányaid befejezésekor több éves szakmai gyakorlattal rendelkezel majd.</a:t>
                </a:r>
              </a:p>
            </p:txBody>
          </p:sp>
          <p:sp>
            <p:nvSpPr>
              <p:cNvPr id="41" name="Szövegdoboz 40">
                <a:extLst>
                  <a:ext uri="{FF2B5EF4-FFF2-40B4-BE49-F238E27FC236}">
                    <a16:creationId xmlns:a16="http://schemas.microsoft.com/office/drawing/2014/main" id="{89935F8C-BE9B-462F-AB1C-EE652A1B30F2}"/>
                  </a:ext>
                </a:extLst>
              </p:cNvPr>
              <p:cNvSpPr txBox="1"/>
              <p:nvPr/>
            </p:nvSpPr>
            <p:spPr>
              <a:xfrm>
                <a:off x="351716" y="6996277"/>
                <a:ext cx="18212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sz="1200" b="1" kern="1400" dirty="0">
                    <a:solidFill>
                      <a:srgbClr val="000000"/>
                    </a:solidFill>
                  </a:rPr>
                  <a:t>Cégünknél egy remek csapat tagja lehetsz, segítséget és támogatást kaphatsz kollégáinktól!</a:t>
                </a:r>
              </a:p>
            </p:txBody>
          </p:sp>
        </p:grpSp>
        <p:sp>
          <p:nvSpPr>
            <p:cNvPr id="47" name="Szövegdoboz 46">
              <a:extLst>
                <a:ext uri="{FF2B5EF4-FFF2-40B4-BE49-F238E27FC236}">
                  <a16:creationId xmlns:a16="http://schemas.microsoft.com/office/drawing/2014/main" id="{D4D6CC3A-EAFB-4D6D-949C-1B1C577E3EA9}"/>
                </a:ext>
              </a:extLst>
            </p:cNvPr>
            <p:cNvSpPr txBox="1"/>
            <p:nvPr/>
          </p:nvSpPr>
          <p:spPr>
            <a:xfrm>
              <a:off x="3505709" y="6906691"/>
              <a:ext cx="16131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 kern="1400">
                  <a:solidFill>
                    <a:srgbClr val="000000"/>
                  </a:solidFill>
                </a:defRPr>
              </a:lvl1pPr>
            </a:lstStyle>
            <a:p>
              <a:r>
                <a:rPr lang="hu-HU" b="1" dirty="0"/>
                <a:t>Nálunk remek karrierlehetőség várhat rád tanulmányaid végén.</a:t>
              </a:r>
              <a:endParaRPr lang="de-DE" b="1" dirty="0"/>
            </a:p>
          </p:txBody>
        </p:sp>
      </p:grpSp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806513F4-98BD-4A34-B303-1C5EEC27AADE}"/>
              </a:ext>
            </a:extLst>
          </p:cNvPr>
          <p:cNvGrpSpPr/>
          <p:nvPr/>
        </p:nvGrpSpPr>
        <p:grpSpPr>
          <a:xfrm>
            <a:off x="714087" y="5878594"/>
            <a:ext cx="5591499" cy="951394"/>
            <a:chOff x="714087" y="5878594"/>
            <a:chExt cx="5591499" cy="951394"/>
          </a:xfrm>
        </p:grpSpPr>
        <p:grpSp>
          <p:nvGrpSpPr>
            <p:cNvPr id="2" name="Csoportba foglalás 1">
              <a:extLst>
                <a:ext uri="{FF2B5EF4-FFF2-40B4-BE49-F238E27FC236}">
                  <a16:creationId xmlns:a16="http://schemas.microsoft.com/office/drawing/2014/main" id="{9DD914AE-F070-4ED5-A685-57A43B986979}"/>
                </a:ext>
              </a:extLst>
            </p:cNvPr>
            <p:cNvGrpSpPr/>
            <p:nvPr/>
          </p:nvGrpSpPr>
          <p:grpSpPr>
            <a:xfrm>
              <a:off x="714087" y="5878594"/>
              <a:ext cx="5591499" cy="951394"/>
              <a:chOff x="714087" y="5878594"/>
              <a:chExt cx="5591499" cy="951394"/>
            </a:xfrm>
          </p:grpSpPr>
          <p:grpSp>
            <p:nvGrpSpPr>
              <p:cNvPr id="37" name="Csoportba foglalás 36">
                <a:extLst>
                  <a:ext uri="{FF2B5EF4-FFF2-40B4-BE49-F238E27FC236}">
                    <a16:creationId xmlns:a16="http://schemas.microsoft.com/office/drawing/2014/main" id="{0FC1DD5B-97A7-49A2-9857-8441AF7C08F0}"/>
                  </a:ext>
                </a:extLst>
              </p:cNvPr>
              <p:cNvGrpSpPr/>
              <p:nvPr/>
            </p:nvGrpSpPr>
            <p:grpSpPr>
              <a:xfrm>
                <a:off x="714087" y="5878594"/>
                <a:ext cx="5591499" cy="936586"/>
                <a:chOff x="711769" y="7525858"/>
                <a:chExt cx="5591499" cy="936586"/>
              </a:xfrm>
            </p:grpSpPr>
            <p:grpSp>
              <p:nvGrpSpPr>
                <p:cNvPr id="34" name="Csoportba foglalás 33">
                  <a:extLst>
                    <a:ext uri="{FF2B5EF4-FFF2-40B4-BE49-F238E27FC236}">
                      <a16:creationId xmlns:a16="http://schemas.microsoft.com/office/drawing/2014/main" id="{45685151-DAC7-43A9-833A-B68EFEE1574D}"/>
                    </a:ext>
                  </a:extLst>
                </p:cNvPr>
                <p:cNvGrpSpPr/>
                <p:nvPr/>
              </p:nvGrpSpPr>
              <p:grpSpPr>
                <a:xfrm>
                  <a:off x="711769" y="7525858"/>
                  <a:ext cx="5591499" cy="936586"/>
                  <a:chOff x="711769" y="7525858"/>
                  <a:chExt cx="5591499" cy="936586"/>
                </a:xfrm>
              </p:grpSpPr>
              <p:grpSp>
                <p:nvGrpSpPr>
                  <p:cNvPr id="31" name="Csoportba foglalás 30">
                    <a:extLst>
                      <a:ext uri="{FF2B5EF4-FFF2-40B4-BE49-F238E27FC236}">
                        <a16:creationId xmlns:a16="http://schemas.microsoft.com/office/drawing/2014/main" id="{6061774D-BEFD-4378-B640-C86CF3F99C0E}"/>
                      </a:ext>
                    </a:extLst>
                  </p:cNvPr>
                  <p:cNvGrpSpPr/>
                  <p:nvPr/>
                </p:nvGrpSpPr>
                <p:grpSpPr>
                  <a:xfrm>
                    <a:off x="711769" y="7525858"/>
                    <a:ext cx="5591499" cy="936586"/>
                    <a:chOff x="711769" y="7525858"/>
                    <a:chExt cx="5591499" cy="936586"/>
                  </a:xfrm>
                </p:grpSpPr>
                <p:grpSp>
                  <p:nvGrpSpPr>
                    <p:cNvPr id="28" name="Csoportba foglalás 27">
                      <a:extLst>
                        <a:ext uri="{FF2B5EF4-FFF2-40B4-BE49-F238E27FC236}">
                          <a16:creationId xmlns:a16="http://schemas.microsoft.com/office/drawing/2014/main" id="{CA3865AA-D9DA-421E-8DCE-EA4A0D88249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11769" y="7525858"/>
                      <a:ext cx="5591499" cy="936586"/>
                      <a:chOff x="586583" y="7907014"/>
                      <a:chExt cx="5591499" cy="936586"/>
                    </a:xfrm>
                  </p:grpSpPr>
                  <p:sp>
                    <p:nvSpPr>
                      <p:cNvPr id="24" name="Folyamatábra: Bekötés 23">
                        <a:extLst>
                          <a:ext uri="{FF2B5EF4-FFF2-40B4-BE49-F238E27FC236}">
                            <a16:creationId xmlns:a16="http://schemas.microsoft.com/office/drawing/2014/main" id="{61AAEAF0-6F31-457A-A8B3-6FB0BCC88F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87482" y="7907014"/>
                        <a:ext cx="990600" cy="925286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rgbClr val="003EA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 dirty="0"/>
                      </a:p>
                    </p:txBody>
                  </p:sp>
                  <p:sp>
                    <p:nvSpPr>
                      <p:cNvPr id="26" name="Folyamatábra: Bekötés 25">
                        <a:extLst>
                          <a:ext uri="{FF2B5EF4-FFF2-40B4-BE49-F238E27FC236}">
                            <a16:creationId xmlns:a16="http://schemas.microsoft.com/office/drawing/2014/main" id="{4F2FFFCA-12FE-46A1-B3AA-C82ACB438E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20216" y="7918314"/>
                        <a:ext cx="990600" cy="925286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rgbClr val="003EA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 dirty="0"/>
                      </a:p>
                    </p:txBody>
                  </p:sp>
                  <p:sp>
                    <p:nvSpPr>
                      <p:cNvPr id="27" name="Folyamatábra: Bekötés 26">
                        <a:extLst>
                          <a:ext uri="{FF2B5EF4-FFF2-40B4-BE49-F238E27FC236}">
                            <a16:creationId xmlns:a16="http://schemas.microsoft.com/office/drawing/2014/main" id="{08872FF0-E1CA-4FC4-8E8A-C5EFC76400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6583" y="7918314"/>
                        <a:ext cx="990600" cy="925286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rgbClr val="003EA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 dirty="0"/>
                      </a:p>
                    </p:txBody>
                  </p:sp>
                </p:grpSp>
                <p:pic>
                  <p:nvPicPr>
                    <p:cNvPr id="30" name="Kép 29">
                      <a:extLst>
                        <a:ext uri="{FF2B5EF4-FFF2-40B4-BE49-F238E27FC236}">
                          <a16:creationId xmlns:a16="http://schemas.microsoft.com/office/drawing/2014/main" id="{E18B1F60-B054-4670-A806-BEF142F9A2B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463725" y="7624638"/>
                      <a:ext cx="697762" cy="697762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33" name="Kép 32">
                    <a:extLst>
                      <a:ext uri="{FF2B5EF4-FFF2-40B4-BE49-F238E27FC236}">
                        <a16:creationId xmlns:a16="http://schemas.microsoft.com/office/drawing/2014/main" id="{9D64B879-0036-4251-97E2-3DA3865194B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26875" y="7673535"/>
                    <a:ext cx="619681" cy="619681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6" name="Kép 35">
                  <a:extLst>
                    <a:ext uri="{FF2B5EF4-FFF2-40B4-BE49-F238E27FC236}">
                      <a16:creationId xmlns:a16="http://schemas.microsoft.com/office/drawing/2014/main" id="{EF996529-127C-4C8B-9529-859F7595CB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76499" y="7716063"/>
                  <a:ext cx="529919" cy="512989"/>
                </a:xfrm>
                <a:prstGeom prst="rect">
                  <a:avLst/>
                </a:prstGeom>
              </p:spPr>
            </p:pic>
          </p:grpSp>
          <p:sp>
            <p:nvSpPr>
              <p:cNvPr id="35" name="Folyamatábra: Bekötés 34">
                <a:extLst>
                  <a:ext uri="{FF2B5EF4-FFF2-40B4-BE49-F238E27FC236}">
                    <a16:creationId xmlns:a16="http://schemas.microsoft.com/office/drawing/2014/main" id="{B0FE4EE7-39D6-49FF-9913-557A6D56FD20}"/>
                  </a:ext>
                </a:extLst>
              </p:cNvPr>
              <p:cNvSpPr/>
              <p:nvPr/>
            </p:nvSpPr>
            <p:spPr>
              <a:xfrm>
                <a:off x="3781353" y="5904702"/>
                <a:ext cx="990600" cy="925286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rgbClr val="003E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pic>
          <p:nvPicPr>
            <p:cNvPr id="5" name="Kép 4">
              <a:extLst>
                <a:ext uri="{FF2B5EF4-FFF2-40B4-BE49-F238E27FC236}">
                  <a16:creationId xmlns:a16="http://schemas.microsoft.com/office/drawing/2014/main" id="{284C08FD-2FCC-4015-82A2-2E30AD9ED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3815" y="6046230"/>
              <a:ext cx="565676" cy="5656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038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140</Words>
  <Application>Microsoft Office PowerPoint</Application>
  <PresentationFormat>A4 (210x297 mm)</PresentationFormat>
  <Paragraphs>14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Candara Light</vt:lpstr>
      <vt:lpstr>Office-téma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Janics, Viktória</dc:creator>
  <cp:lastModifiedBy>Kungli, Veronika</cp:lastModifiedBy>
  <cp:revision>34</cp:revision>
  <cp:lastPrinted>2021-10-21T11:27:54Z</cp:lastPrinted>
  <dcterms:created xsi:type="dcterms:W3CDTF">2021-10-21T09:22:59Z</dcterms:created>
  <dcterms:modified xsi:type="dcterms:W3CDTF">2022-04-21T10:10:22Z</dcterms:modified>
</cp:coreProperties>
</file>